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6725225" cy="13501688"/>
  <p:notesSz cx="6858000" cy="9144000"/>
  <p:defaultTextStyle>
    <a:defPPr>
      <a:defRPr lang="de-DE"/>
    </a:defPPr>
    <a:lvl1pPr marL="0" algn="l" defTabSz="3086100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1pPr>
    <a:lvl2pPr marL="1543050" algn="l" defTabSz="3086100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2pPr>
    <a:lvl3pPr marL="3086100" algn="l" defTabSz="3086100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3pPr>
    <a:lvl4pPr marL="4629150" algn="l" defTabSz="3086100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4pPr>
    <a:lvl5pPr marL="6172200" algn="l" defTabSz="3086100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5pPr>
    <a:lvl6pPr marL="7715250" algn="l" defTabSz="3086100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6pPr>
    <a:lvl7pPr marL="9258300" algn="l" defTabSz="3086100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7pPr>
    <a:lvl8pPr marL="10801350" algn="l" defTabSz="3086100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8pPr>
    <a:lvl9pPr marL="12344400" algn="l" defTabSz="3086100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33" d="100"/>
          <a:sy n="33" d="100"/>
        </p:scale>
        <p:origin x="-906" y="-1122"/>
      </p:cViewPr>
      <p:guideLst>
        <p:guide orient="horz" pos="4253"/>
        <p:guide pos="115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54399" y="4194279"/>
            <a:ext cx="31216441" cy="28941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508788" y="7650961"/>
            <a:ext cx="25707659" cy="345043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29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72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15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58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01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4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26625792" y="540696"/>
            <a:ext cx="8263176" cy="11520190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836264" y="540696"/>
            <a:ext cx="24177440" cy="1152019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01046" y="8676087"/>
            <a:ext cx="31216441" cy="2681585"/>
          </a:xfrm>
        </p:spPr>
        <p:txBody>
          <a:bodyPr anchor="t"/>
          <a:lstStyle>
            <a:lvl1pPr algn="l">
              <a:defRPr sz="135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901046" y="5722597"/>
            <a:ext cx="31216441" cy="2953494"/>
          </a:xfrm>
        </p:spPr>
        <p:txBody>
          <a:bodyPr anchor="b"/>
          <a:lstStyle>
            <a:lvl1pPr marL="0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1pPr>
            <a:lvl2pPr marL="1543050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2pPr>
            <a:lvl3pPr marL="30861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629150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4pPr>
            <a:lvl5pPr marL="6172200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5pPr>
            <a:lvl6pPr marL="7715250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6pPr>
            <a:lvl7pPr marL="9258300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7pPr>
            <a:lvl8pPr marL="10801350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8pPr>
            <a:lvl9pPr marL="12344400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836263" y="3150398"/>
            <a:ext cx="16220308" cy="8910490"/>
          </a:xfrm>
        </p:spPr>
        <p:txBody>
          <a:bodyPr/>
          <a:lstStyle>
            <a:lvl1pPr>
              <a:defRPr sz="9500"/>
            </a:lvl1pPr>
            <a:lvl2pPr>
              <a:defRPr sz="8100"/>
            </a:lvl2pPr>
            <a:lvl3pPr>
              <a:defRPr sz="6800"/>
            </a:lvl3pPr>
            <a:lvl4pPr>
              <a:defRPr sz="6100"/>
            </a:lvl4pPr>
            <a:lvl5pPr>
              <a:defRPr sz="6100"/>
            </a:lvl5pPr>
            <a:lvl6pPr>
              <a:defRPr sz="6100"/>
            </a:lvl6pPr>
            <a:lvl7pPr>
              <a:defRPr sz="6100"/>
            </a:lvl7pPr>
            <a:lvl8pPr>
              <a:defRPr sz="6100"/>
            </a:lvl8pPr>
            <a:lvl9pPr>
              <a:defRPr sz="61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8668657" y="3150398"/>
            <a:ext cx="16220308" cy="8910490"/>
          </a:xfrm>
        </p:spPr>
        <p:txBody>
          <a:bodyPr/>
          <a:lstStyle>
            <a:lvl1pPr>
              <a:defRPr sz="9500"/>
            </a:lvl1pPr>
            <a:lvl2pPr>
              <a:defRPr sz="8100"/>
            </a:lvl2pPr>
            <a:lvl3pPr>
              <a:defRPr sz="6800"/>
            </a:lvl3pPr>
            <a:lvl4pPr>
              <a:defRPr sz="6100"/>
            </a:lvl4pPr>
            <a:lvl5pPr>
              <a:defRPr sz="6100"/>
            </a:lvl5pPr>
            <a:lvl6pPr>
              <a:defRPr sz="6100"/>
            </a:lvl6pPr>
            <a:lvl7pPr>
              <a:defRPr sz="6100"/>
            </a:lvl7pPr>
            <a:lvl8pPr>
              <a:defRPr sz="6100"/>
            </a:lvl8pPr>
            <a:lvl9pPr>
              <a:defRPr sz="61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836263" y="3022257"/>
            <a:ext cx="16226685" cy="1259532"/>
          </a:xfrm>
        </p:spPr>
        <p:txBody>
          <a:bodyPr anchor="b"/>
          <a:lstStyle>
            <a:lvl1pPr marL="0" indent="0">
              <a:buNone/>
              <a:defRPr sz="8100" b="1"/>
            </a:lvl1pPr>
            <a:lvl2pPr marL="1543050" indent="0">
              <a:buNone/>
              <a:defRPr sz="6800" b="1"/>
            </a:lvl2pPr>
            <a:lvl3pPr marL="3086100" indent="0">
              <a:buNone/>
              <a:defRPr sz="6100" b="1"/>
            </a:lvl3pPr>
            <a:lvl4pPr marL="4629150" indent="0">
              <a:buNone/>
              <a:defRPr sz="5400" b="1"/>
            </a:lvl4pPr>
            <a:lvl5pPr marL="6172200" indent="0">
              <a:buNone/>
              <a:defRPr sz="5400" b="1"/>
            </a:lvl5pPr>
            <a:lvl6pPr marL="7715250" indent="0">
              <a:buNone/>
              <a:defRPr sz="5400" b="1"/>
            </a:lvl6pPr>
            <a:lvl7pPr marL="9258300" indent="0">
              <a:buNone/>
              <a:defRPr sz="5400" b="1"/>
            </a:lvl7pPr>
            <a:lvl8pPr marL="10801350" indent="0">
              <a:buNone/>
              <a:defRPr sz="5400" b="1"/>
            </a:lvl8pPr>
            <a:lvl9pPr marL="12344400" indent="0">
              <a:buNone/>
              <a:defRPr sz="54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836263" y="4281788"/>
            <a:ext cx="16226685" cy="7779099"/>
          </a:xfrm>
        </p:spPr>
        <p:txBody>
          <a:bodyPr/>
          <a:lstStyle>
            <a:lvl1pPr>
              <a:defRPr sz="8100"/>
            </a:lvl1pPr>
            <a:lvl2pPr>
              <a:defRPr sz="6800"/>
            </a:lvl2pPr>
            <a:lvl3pPr>
              <a:defRPr sz="61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18655912" y="3022257"/>
            <a:ext cx="16233059" cy="1259532"/>
          </a:xfrm>
        </p:spPr>
        <p:txBody>
          <a:bodyPr anchor="b"/>
          <a:lstStyle>
            <a:lvl1pPr marL="0" indent="0">
              <a:buNone/>
              <a:defRPr sz="8100" b="1"/>
            </a:lvl1pPr>
            <a:lvl2pPr marL="1543050" indent="0">
              <a:buNone/>
              <a:defRPr sz="6800" b="1"/>
            </a:lvl2pPr>
            <a:lvl3pPr marL="3086100" indent="0">
              <a:buNone/>
              <a:defRPr sz="6100" b="1"/>
            </a:lvl3pPr>
            <a:lvl4pPr marL="4629150" indent="0">
              <a:buNone/>
              <a:defRPr sz="5400" b="1"/>
            </a:lvl4pPr>
            <a:lvl5pPr marL="6172200" indent="0">
              <a:buNone/>
              <a:defRPr sz="5400" b="1"/>
            </a:lvl5pPr>
            <a:lvl6pPr marL="7715250" indent="0">
              <a:buNone/>
              <a:defRPr sz="5400" b="1"/>
            </a:lvl6pPr>
            <a:lvl7pPr marL="9258300" indent="0">
              <a:buNone/>
              <a:defRPr sz="5400" b="1"/>
            </a:lvl7pPr>
            <a:lvl8pPr marL="10801350" indent="0">
              <a:buNone/>
              <a:defRPr sz="5400" b="1"/>
            </a:lvl8pPr>
            <a:lvl9pPr marL="12344400" indent="0">
              <a:buNone/>
              <a:defRPr sz="54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18655912" y="4281788"/>
            <a:ext cx="16233059" cy="7779099"/>
          </a:xfrm>
        </p:spPr>
        <p:txBody>
          <a:bodyPr/>
          <a:lstStyle>
            <a:lvl1pPr>
              <a:defRPr sz="8100"/>
            </a:lvl1pPr>
            <a:lvl2pPr>
              <a:defRPr sz="6800"/>
            </a:lvl2pPr>
            <a:lvl3pPr>
              <a:defRPr sz="61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36263" y="537568"/>
            <a:ext cx="12082346" cy="2287786"/>
          </a:xfrm>
        </p:spPr>
        <p:txBody>
          <a:bodyPr anchor="b"/>
          <a:lstStyle>
            <a:lvl1pPr algn="l">
              <a:defRPr sz="68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358545" y="537570"/>
            <a:ext cx="20530421" cy="11523316"/>
          </a:xfrm>
        </p:spPr>
        <p:txBody>
          <a:bodyPr/>
          <a:lstStyle>
            <a:lvl1pPr>
              <a:defRPr sz="10800"/>
            </a:lvl1pPr>
            <a:lvl2pPr>
              <a:defRPr sz="9500"/>
            </a:lvl2pPr>
            <a:lvl3pPr>
              <a:defRPr sz="81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36263" y="2825354"/>
            <a:ext cx="12082346" cy="9235530"/>
          </a:xfrm>
        </p:spPr>
        <p:txBody>
          <a:bodyPr/>
          <a:lstStyle>
            <a:lvl1pPr marL="0" indent="0">
              <a:buNone/>
              <a:defRPr sz="4700"/>
            </a:lvl1pPr>
            <a:lvl2pPr marL="1543050" indent="0">
              <a:buNone/>
              <a:defRPr sz="4100"/>
            </a:lvl2pPr>
            <a:lvl3pPr marL="3086100" indent="0">
              <a:buNone/>
              <a:defRPr sz="3400"/>
            </a:lvl3pPr>
            <a:lvl4pPr marL="4629150" indent="0">
              <a:buNone/>
              <a:defRPr sz="3000"/>
            </a:lvl4pPr>
            <a:lvl5pPr marL="6172200" indent="0">
              <a:buNone/>
              <a:defRPr sz="3000"/>
            </a:lvl5pPr>
            <a:lvl6pPr marL="7715250" indent="0">
              <a:buNone/>
              <a:defRPr sz="3000"/>
            </a:lvl6pPr>
            <a:lvl7pPr marL="9258300" indent="0">
              <a:buNone/>
              <a:defRPr sz="3000"/>
            </a:lvl7pPr>
            <a:lvl8pPr marL="10801350" indent="0">
              <a:buNone/>
              <a:defRPr sz="3000"/>
            </a:lvl8pPr>
            <a:lvl9pPr marL="12344400" indent="0">
              <a:buNone/>
              <a:defRPr sz="3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8405" y="9451185"/>
            <a:ext cx="22035135" cy="1115765"/>
          </a:xfrm>
        </p:spPr>
        <p:txBody>
          <a:bodyPr anchor="b"/>
          <a:lstStyle>
            <a:lvl1pPr algn="l">
              <a:defRPr sz="68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7198405" y="1206403"/>
            <a:ext cx="22035135" cy="8101013"/>
          </a:xfrm>
        </p:spPr>
        <p:txBody>
          <a:bodyPr/>
          <a:lstStyle>
            <a:lvl1pPr marL="0" indent="0">
              <a:buNone/>
              <a:defRPr sz="10800"/>
            </a:lvl1pPr>
            <a:lvl2pPr marL="1543050" indent="0">
              <a:buNone/>
              <a:defRPr sz="9500"/>
            </a:lvl2pPr>
            <a:lvl3pPr marL="3086100" indent="0">
              <a:buNone/>
              <a:defRPr sz="8100"/>
            </a:lvl3pPr>
            <a:lvl4pPr marL="4629150" indent="0">
              <a:buNone/>
              <a:defRPr sz="6800"/>
            </a:lvl4pPr>
            <a:lvl5pPr marL="6172200" indent="0">
              <a:buNone/>
              <a:defRPr sz="6800"/>
            </a:lvl5pPr>
            <a:lvl6pPr marL="7715250" indent="0">
              <a:buNone/>
              <a:defRPr sz="6800"/>
            </a:lvl6pPr>
            <a:lvl7pPr marL="9258300" indent="0">
              <a:buNone/>
              <a:defRPr sz="6800"/>
            </a:lvl7pPr>
            <a:lvl8pPr marL="10801350" indent="0">
              <a:buNone/>
              <a:defRPr sz="6800"/>
            </a:lvl8pPr>
            <a:lvl9pPr marL="12344400" indent="0">
              <a:buNone/>
              <a:defRPr sz="68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198405" y="10566952"/>
            <a:ext cx="22035135" cy="1584572"/>
          </a:xfrm>
        </p:spPr>
        <p:txBody>
          <a:bodyPr/>
          <a:lstStyle>
            <a:lvl1pPr marL="0" indent="0">
              <a:buNone/>
              <a:defRPr sz="4700"/>
            </a:lvl1pPr>
            <a:lvl2pPr marL="1543050" indent="0">
              <a:buNone/>
              <a:defRPr sz="4100"/>
            </a:lvl2pPr>
            <a:lvl3pPr marL="3086100" indent="0">
              <a:buNone/>
              <a:defRPr sz="3400"/>
            </a:lvl3pPr>
            <a:lvl4pPr marL="4629150" indent="0">
              <a:buNone/>
              <a:defRPr sz="3000"/>
            </a:lvl4pPr>
            <a:lvl5pPr marL="6172200" indent="0">
              <a:buNone/>
              <a:defRPr sz="3000"/>
            </a:lvl5pPr>
            <a:lvl6pPr marL="7715250" indent="0">
              <a:buNone/>
              <a:defRPr sz="3000"/>
            </a:lvl6pPr>
            <a:lvl7pPr marL="9258300" indent="0">
              <a:buNone/>
              <a:defRPr sz="3000"/>
            </a:lvl7pPr>
            <a:lvl8pPr marL="10801350" indent="0">
              <a:buNone/>
              <a:defRPr sz="3000"/>
            </a:lvl8pPr>
            <a:lvl9pPr marL="12344400" indent="0">
              <a:buNone/>
              <a:defRPr sz="3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836264" y="540696"/>
            <a:ext cx="33052704" cy="2250282"/>
          </a:xfrm>
          <a:prstGeom prst="rect">
            <a:avLst/>
          </a:prstGeom>
        </p:spPr>
        <p:txBody>
          <a:bodyPr vert="horz" lIns="308610" tIns="154305" rIns="308610" bIns="154305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836264" y="3150398"/>
            <a:ext cx="33052704" cy="8910490"/>
          </a:xfrm>
          <a:prstGeom prst="rect">
            <a:avLst/>
          </a:prstGeom>
        </p:spPr>
        <p:txBody>
          <a:bodyPr vert="horz" lIns="308610" tIns="154305" rIns="308610" bIns="154305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836266" y="12514067"/>
            <a:ext cx="8569221" cy="718840"/>
          </a:xfrm>
          <a:prstGeom prst="rect">
            <a:avLst/>
          </a:prstGeom>
        </p:spPr>
        <p:txBody>
          <a:bodyPr vert="horz" lIns="308610" tIns="154305" rIns="308610" bIns="154305" rtlCol="0" anchor="ctr"/>
          <a:lstStyle>
            <a:lvl1pPr algn="l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547791" y="12514067"/>
            <a:ext cx="11629654" cy="718840"/>
          </a:xfrm>
          <a:prstGeom prst="rect">
            <a:avLst/>
          </a:prstGeom>
        </p:spPr>
        <p:txBody>
          <a:bodyPr vert="horz" lIns="308610" tIns="154305" rIns="308610" bIns="154305" rtlCol="0" anchor="ctr"/>
          <a:lstStyle>
            <a:lvl1pPr algn="ct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6319749" y="12514067"/>
            <a:ext cx="8569221" cy="718840"/>
          </a:xfrm>
          <a:prstGeom prst="rect">
            <a:avLst/>
          </a:prstGeom>
        </p:spPr>
        <p:txBody>
          <a:bodyPr vert="horz" lIns="308610" tIns="154305" rIns="308610" bIns="154305" rtlCol="0" anchor="ctr"/>
          <a:lstStyle>
            <a:lvl1pPr algn="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086100" rtl="0" eaLnBrk="1" latinLnBrk="0" hangingPunct="1">
        <a:spcBef>
          <a:spcPct val="0"/>
        </a:spcBef>
        <a:buNone/>
        <a:defRPr sz="1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7288" indent="-1157288" algn="l" defTabSz="3086100" rtl="0" eaLnBrk="1" latinLnBrk="0" hangingPunct="1">
        <a:spcBef>
          <a:spcPct val="20000"/>
        </a:spcBef>
        <a:buFont typeface="Arial" pitchFamily="34" charset="0"/>
        <a:buChar char="•"/>
        <a:defRPr sz="10800" kern="1200">
          <a:solidFill>
            <a:schemeClr val="tx1"/>
          </a:solidFill>
          <a:latin typeface="+mn-lt"/>
          <a:ea typeface="+mn-ea"/>
          <a:cs typeface="+mn-cs"/>
        </a:defRPr>
      </a:lvl1pPr>
      <a:lvl2pPr marL="2507456" indent="-964406" algn="l" defTabSz="3086100" rtl="0" eaLnBrk="1" latinLnBrk="0" hangingPunct="1">
        <a:spcBef>
          <a:spcPct val="20000"/>
        </a:spcBef>
        <a:buFont typeface="Arial" pitchFamily="34" charset="0"/>
        <a:buChar char="–"/>
        <a:defRPr sz="950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25" indent="-771525" algn="l" defTabSz="3086100" rtl="0" eaLnBrk="1" latinLnBrk="0" hangingPunct="1">
        <a:spcBef>
          <a:spcPct val="20000"/>
        </a:spcBef>
        <a:buFont typeface="Arial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675" indent="-771525" algn="l" defTabSz="3086100" rtl="0" eaLnBrk="1" latinLnBrk="0" hangingPunct="1">
        <a:spcBef>
          <a:spcPct val="20000"/>
        </a:spcBef>
        <a:buFont typeface="Arial" pitchFamily="34" charset="0"/>
        <a:buChar char="–"/>
        <a:defRPr sz="6800" kern="1200">
          <a:solidFill>
            <a:schemeClr val="tx1"/>
          </a:solidFill>
          <a:latin typeface="+mn-lt"/>
          <a:ea typeface="+mn-ea"/>
          <a:cs typeface="+mn-cs"/>
        </a:defRPr>
      </a:lvl4pPr>
      <a:lvl5pPr marL="6943725" indent="-771525" algn="l" defTabSz="3086100" rtl="0" eaLnBrk="1" latinLnBrk="0" hangingPunct="1">
        <a:spcBef>
          <a:spcPct val="20000"/>
        </a:spcBef>
        <a:buFont typeface="Arial" pitchFamily="34" charset="0"/>
        <a:buChar char="»"/>
        <a:defRPr sz="6800" kern="1200">
          <a:solidFill>
            <a:schemeClr val="tx1"/>
          </a:solidFill>
          <a:latin typeface="+mn-lt"/>
          <a:ea typeface="+mn-ea"/>
          <a:cs typeface="+mn-cs"/>
        </a:defRPr>
      </a:lvl5pPr>
      <a:lvl6pPr marL="8486775" indent="-771525" algn="l" defTabSz="3086100" rtl="0" eaLnBrk="1" latinLnBrk="0" hangingPunct="1">
        <a:spcBef>
          <a:spcPct val="20000"/>
        </a:spcBef>
        <a:buFont typeface="Arial" pitchFamily="34" charset="0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6pPr>
      <a:lvl7pPr marL="10029825" indent="-771525" algn="l" defTabSz="3086100" rtl="0" eaLnBrk="1" latinLnBrk="0" hangingPunct="1">
        <a:spcBef>
          <a:spcPct val="20000"/>
        </a:spcBef>
        <a:buFont typeface="Arial" pitchFamily="34" charset="0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7pPr>
      <a:lvl8pPr marL="11572875" indent="-771525" algn="l" defTabSz="3086100" rtl="0" eaLnBrk="1" latinLnBrk="0" hangingPunct="1">
        <a:spcBef>
          <a:spcPct val="20000"/>
        </a:spcBef>
        <a:buFont typeface="Arial" pitchFamily="34" charset="0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8pPr>
      <a:lvl9pPr marL="13115925" indent="-771525" algn="l" defTabSz="3086100" rtl="0" eaLnBrk="1" latinLnBrk="0" hangingPunct="1">
        <a:spcBef>
          <a:spcPct val="20000"/>
        </a:spcBef>
        <a:buFont typeface="Arial" pitchFamily="34" charset="0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08610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1pPr>
      <a:lvl2pPr marL="1543050" algn="l" defTabSz="308610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2pPr>
      <a:lvl3pPr marL="3086100" algn="l" defTabSz="308610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3pPr>
      <a:lvl4pPr marL="4629150" algn="l" defTabSz="308610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algn="l" defTabSz="308610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5pPr>
      <a:lvl6pPr marL="7715250" algn="l" defTabSz="308610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6pPr>
      <a:lvl7pPr marL="9258300" algn="l" defTabSz="308610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1350" algn="l" defTabSz="308610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8pPr>
      <a:lvl9pPr marL="12344400" algn="l" defTabSz="3086100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2" descr="D:\Daten\Universität\TU-B\Fächer_Studi\Master\MA\Thesis\documentation\thesis\graphics\cctv\oneDay\images\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6" y="45205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35" name="Picture 43" descr="D:\Daten\Universität\TU-B\Fächer_Studi\Master\MA\Thesis\documentation\thesis\graphics\cctv\oneDay\images\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00" y="45205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36" name="Picture 44" descr="D:\Daten\Universität\TU-B\Fächer_Studi\Master\MA\Thesis\documentation\thesis\graphics\cctv\oneDay\images\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100" y="45205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37" name="Picture 45" descr="D:\Daten\Universität\TU-B\Fächer_Studi\Master\MA\Thesis\documentation\thesis\graphics\cctv\oneDay\images\0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1970" y="45205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49" name="Picture 46" descr="D:\Daten\Universität\TU-B\Fächer_Studi\Master\MA\Thesis\documentation\thesis\graphics\cctv\oneDay\images\0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9195" y="45205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39" name="Picture 47" descr="D:\Daten\Universität\TU-B\Fächer_Studi\Master\MA\Thesis\documentation\thesis\graphics\cctv\oneDay\images\0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5918" y="45205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26" name="Picture 48" descr="D:\Daten\Universität\TU-B\Fächer_Studi\Master\MA\Thesis\documentation\thesis\graphics\cctv\oneDay\images\0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6" y="3397415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27" name="Picture 49" descr="D:\Daten\Universität\TU-B\Fächer_Studi\Master\MA\Thesis\documentation\thesis\graphics\cctv\oneDay\images\0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00" y="3397415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28" name="Picture 50" descr="D:\Daten\Universität\TU-B\Fächer_Studi\Master\MA\Thesis\documentation\thesis\graphics\cctv\oneDay\images\08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100" y="3397415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38" name="Picture 51" descr="D:\Daten\Universität\TU-B\Fächer_Studi\Master\MA\Thesis\documentation\thesis\graphics\cctv\oneDay\images\09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1970" y="3397415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41" name="Picture 28" descr="D:\Daten\Universität\TU-B\Fächer_Studi\Master\MA\Thesis\documentation\thesis\graphics\cctv\oneDay\images\1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9195" y="3397415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40" name="Picture 29" descr="D:\Daten\Universität\TU-B\Fächer_Studi\Master\MA\Thesis\documentation\thesis\graphics\cctv\oneDay\images\1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5918" y="3397415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42" name="Picture 30" descr="D:\Daten\Universität\TU-B\Fächer_Studi\Master\MA\Thesis\documentation\thesis\graphics\cctv\oneDay\images\12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6" y="6750883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43" name="Picture 31" descr="D:\Daten\Universität\TU-B\Fächer_Studi\Master\MA\Thesis\documentation\thesis\graphics\cctv\oneDay\images\13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00" y="6750883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44" name="Picture 32" descr="D:\Daten\Universität\TU-B\Fächer_Studi\Master\MA\Thesis\documentation\thesis\graphics\cctv\oneDay\images\1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100" y="6750883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45" name="Picture 33" descr="D:\Daten\Universität\TU-B\Fächer_Studi\Master\MA\Thesis\documentation\thesis\graphics\cctv\oneDay\images\15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1970" y="6750883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47" name="Picture 34" descr="D:\Daten\Universität\TU-B\Fächer_Studi\Master\MA\Thesis\documentation\thesis\graphics\cctv\oneDay\images\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9195" y="6750883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46" name="Picture 35" descr="D:\Daten\Universität\TU-B\Fächer_Studi\Master\MA\Thesis\documentation\thesis\graphics\cctv\oneDay\images\17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5918" y="6750883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48" name="Picture 36" descr="D:\Daten\Universität\TU-B\Fächer_Studi\Master\MA\Thesis\documentation\thesis\graphics\cctv\oneDay\images\18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6" y="10103683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29" name="Picture 37" descr="D:\Daten\Universität\TU-B\Fächer_Studi\Master\MA\Thesis\documentation\thesis\graphics\cctv\oneDay\images\19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00" y="10103683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30" name="Picture 38" descr="D:\Daten\Universität\TU-B\Fächer_Studi\Master\MA\Thesis\documentation\thesis\graphics\cctv\oneDay\images\20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100" y="10103683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31" name="Picture 39" descr="D:\Daten\Universität\TU-B\Fächer_Studi\Master\MA\Thesis\documentation\thesis\graphics\cctv\oneDay\images\21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1970" y="10103683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32" name="Picture 41" descr="D:\Daten\Universität\TU-B\Fächer_Studi\Master\MA\Thesis\documentation\thesis\graphics\cctv\oneDay\images\23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5918" y="10103683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  <p:pic>
        <p:nvPicPr>
          <p:cNvPr id="33" name="Picture 40" descr="D:\Daten\Universität\TU-B\Fächer_Studi\Master\MA\Thesis\documentation\thesis\graphics\cctv\oneDay\images\22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9195" y="10103683"/>
            <a:ext cx="6096000" cy="33528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374437102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Benutzerdefiniert</PresentationFormat>
  <Paragraphs>0</Paragraphs>
  <Slides>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Larissa-Design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Fabian</dc:creator>
  <cp:lastModifiedBy>Fabian Hofmann</cp:lastModifiedBy>
  <cp:revision>8</cp:revision>
  <dcterms:created xsi:type="dcterms:W3CDTF">2020-12-31T15:22:40Z</dcterms:created>
  <dcterms:modified xsi:type="dcterms:W3CDTF">2020-12-31T16:23:39Z</dcterms:modified>
</cp:coreProperties>
</file>